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62" r:id="rId4"/>
    <p:sldId id="258" r:id="rId5"/>
    <p:sldId id="260" r:id="rId6"/>
    <p:sldId id="261" r:id="rId7"/>
    <p:sldId id="259" r:id="rId8"/>
    <p:sldId id="263" r:id="rId9"/>
    <p:sldId id="265" r:id="rId10"/>
    <p:sldId id="264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590"/>
  </p:normalViewPr>
  <p:slideViewPr>
    <p:cSldViewPr snapToGrid="0" snapToObjects="1">
      <p:cViewPr>
        <p:scale>
          <a:sx n="68" d="100"/>
          <a:sy n="68" d="100"/>
        </p:scale>
        <p:origin x="536" y="1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 클릭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4/10/18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5C10F-EC41-D742-8B3C-554DD89B3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블록체인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개인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49213-5A9C-494D-9F7C-E9228AC1C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30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돈을 제대로 보내는지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받았는지는 어떻게 보장하나요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endParaRPr kumimoji="1"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증명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nonce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라는 가변적인 값과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헤더의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요소들만을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Hash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거쳐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특정 해시 값보다 작은 값을 찾아가는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4E9152-BB13-8D4E-AF69-EB297C986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3708654"/>
            <a:ext cx="6540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1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돈을 제대로 보내는지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받았는지는 어떻게 보장하나요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endParaRPr kumimoji="1"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138B5-1377-6741-9EEE-CBBB37CA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72" y="1930908"/>
            <a:ext cx="6900952" cy="4736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A44A97-760E-644E-9104-CC0B736BD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5397500"/>
            <a:ext cx="1758674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4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돈을 제대로 보내는지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받았는지는 어떻게 보장하나요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endParaRPr kumimoji="1"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보상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노가다를 하든 기계를 돌리든 저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해시값을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찾아낸 첫번째 사람에게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일정의 보상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거래의 수수료 합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블록을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블록체인에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추가해서 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해당 블록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거래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유효성을 높여준 것에 대한 답례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0358D3-9FF6-2047-B6A8-FA623811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90"/>
          <a:stretch/>
        </p:blipFill>
        <p:spPr>
          <a:xfrm>
            <a:off x="1581771" y="4857750"/>
            <a:ext cx="887582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돈을 제대로 보내는지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받았는지는 어떻게 보장하나요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endParaRPr kumimoji="1"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빨리 찾을수록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채굴기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속도가 좋을수록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연산력이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좋을 수록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개이득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81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의문점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찰나의 시간이 우연적으로 맞아 두 개의 블록을 마주하거나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이중거래가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된다면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-&gt;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충돌 해소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E88B5-E7CF-274E-99FF-659A519F4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844799"/>
            <a:ext cx="1701800" cy="37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7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시간이 우연적으로 맞아 두 개의 블록을 마주하거나 </a:t>
            </a:r>
            <a:r>
              <a:rPr kumimoji="1" lang="ko-KR" altLang="en-US" sz="4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이중거래가</a:t>
            </a:r>
            <a:r>
              <a:rPr kumimoji="1" lang="ko-KR" altLang="en-US" sz="4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된다면</a:t>
            </a:r>
            <a:r>
              <a:rPr kumimoji="1" lang="en-US" altLang="ko-KR" sz="4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endParaRPr kumimoji="1" lang="ko-KR" altLang="en-US" sz="4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충돌 해소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인접한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노드에게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전파하면서 범국가적인 범위일 때 겹치는 상황이 생길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A49B6F-4473-7841-B632-AC6E9D831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68" y="3609407"/>
            <a:ext cx="5140452" cy="2945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D64377-3A79-6146-A9FA-A0FBE829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3482909"/>
            <a:ext cx="5695950" cy="31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9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시간이 우연적으로 맞아 두 개의 블록을 마주하거나 </a:t>
            </a:r>
            <a:r>
              <a:rPr kumimoji="1" lang="ko-KR" altLang="en-US" sz="4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이중거래가</a:t>
            </a:r>
            <a:r>
              <a:rPr kumimoji="1" lang="ko-KR" altLang="en-US" sz="4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된다면</a:t>
            </a:r>
            <a:r>
              <a:rPr kumimoji="1" lang="en-US" altLang="ko-KR" sz="4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endParaRPr kumimoji="1" lang="ko-KR" altLang="en-US" sz="4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충돌 해소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긴 쪽을 믿음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짧은 쪽은 버려짐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64B19-D7C6-BC44-B7B6-804954F0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325" y="3250096"/>
            <a:ext cx="6237445" cy="33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시간이 우연적으로 맞아 두 개의 블록을 마주하거나 </a:t>
            </a:r>
            <a:r>
              <a:rPr kumimoji="1" lang="ko-KR" altLang="en-US" sz="40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이중거래가</a:t>
            </a:r>
            <a:r>
              <a:rPr kumimoji="1" lang="ko-KR" altLang="en-US" sz="4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된다면</a:t>
            </a:r>
            <a:r>
              <a:rPr kumimoji="1" lang="en-US" altLang="ko-KR" sz="40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endParaRPr kumimoji="1" lang="ko-KR" altLang="en-US" sz="40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충돌 해소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버려지므로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이중거래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자체가 일어날 수 없음</a:t>
            </a:r>
          </a:p>
        </p:txBody>
      </p:sp>
    </p:spTree>
    <p:extLst>
      <p:ext uri="{BB962C8B-B14F-4D97-AF65-F5344CB8AC3E}">
        <p14:creationId xmlns:p14="http://schemas.microsoft.com/office/powerpoint/2010/main" val="314418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의문점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작정하고 조작하는 사람도 있지 않을까요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0" indent="0">
              <a:buNone/>
            </a:pP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값의 유착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완료된 거래는 불변</a:t>
            </a:r>
          </a:p>
        </p:txBody>
      </p:sp>
    </p:spTree>
    <p:extLst>
      <p:ext uri="{BB962C8B-B14F-4D97-AF65-F5344CB8AC3E}">
        <p14:creationId xmlns:p14="http://schemas.microsoft.com/office/powerpoint/2010/main" val="314136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작정하고 조작 하는 사람도 있지 않을까요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endParaRPr kumimoji="1"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유착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거래 정보의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해시값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머클해시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merkleHash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계산에 활용됨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머클해시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merkleHash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블록의 </a:t>
            </a:r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previousHash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저장됨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previousHash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헤더 정보에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속함으로서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해시 계산에 활용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블록과 다음 블록의 연계가 큼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귀납법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루트 블록부터 차례차례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구해야함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7.6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년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22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블록체인</a:t>
            </a:r>
            <a:endParaRPr kumimoji="1"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CC634F7-21A6-8A4D-B984-314370767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417826"/>
            <a:ext cx="10058400" cy="4050792"/>
          </a:xfrm>
        </p:spPr>
        <p:txBody>
          <a:bodyPr>
            <a:normAutofit/>
          </a:bodyPr>
          <a:lstStyle/>
          <a:p>
            <a:r>
              <a:rPr kumimoji="1" lang="ko-KR" altLang="en-US" sz="4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분산기반</a:t>
            </a:r>
            <a:r>
              <a:rPr kumimoji="1" lang="ko-KR" altLang="en-US" sz="4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데이터 </a:t>
            </a:r>
            <a:r>
              <a:rPr kumimoji="1" lang="ko-KR" altLang="en-US" sz="4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위변조</a:t>
            </a:r>
            <a:r>
              <a:rPr kumimoji="1" lang="ko-KR" altLang="en-US" sz="4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방지 기술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08CFC0-BEB7-1D4A-8790-936EFADFAC33}"/>
              </a:ext>
            </a:extLst>
          </p:cNvPr>
          <p:cNvGrpSpPr/>
          <p:nvPr/>
        </p:nvGrpSpPr>
        <p:grpSpPr>
          <a:xfrm>
            <a:off x="1069848" y="2343150"/>
            <a:ext cx="10584689" cy="3384550"/>
            <a:chOff x="1069848" y="2343150"/>
            <a:chExt cx="10584689" cy="33845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B4CD81-2016-9C4C-8EB1-B724403A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7098" y="2343150"/>
              <a:ext cx="4517439" cy="33845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CF261D-71B2-FB4E-8CB0-889F4616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9848" y="2343150"/>
              <a:ext cx="5746251" cy="3384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257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블록체인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원리 및 특징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173FA-BA5A-8749-9E18-BBABA7DE4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익명성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익명을 유지하게 할 수 있음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불가역성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Hash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모두에게 공개됨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32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블록체인의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0" y="2121408"/>
            <a:ext cx="6651498" cy="4050792"/>
          </a:xfrm>
        </p:spPr>
        <p:txBody>
          <a:bodyPr/>
          <a:lstStyle/>
          <a:p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 A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은행 사이트에 접속해서 로그인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잔액을 확인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계좌 정보를 입력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공인인증서나 </a:t>
            </a:r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OTP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비밀번호를 입력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거래한 정보는 은행에서 내부적으로 관리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잔액이 차감되고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잔액이 증가한다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290720-E31A-7C41-9A1C-794F38A43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r="52290"/>
          <a:stretch/>
        </p:blipFill>
        <p:spPr>
          <a:xfrm>
            <a:off x="1069848" y="2093976"/>
            <a:ext cx="29146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4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블록체인의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290720-E31A-7C41-9A1C-794F38A43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50" r="11000"/>
          <a:stretch/>
        </p:blipFill>
        <p:spPr>
          <a:xfrm>
            <a:off x="1069848" y="2121408"/>
            <a:ext cx="2838450" cy="38100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48114D-0905-A146-B1E5-CE952F89D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0" y="2121408"/>
            <a:ext cx="7410450" cy="4584192"/>
          </a:xfrm>
        </p:spPr>
        <p:txBody>
          <a:bodyPr>
            <a:normAutofit/>
          </a:bodyPr>
          <a:lstStyle/>
          <a:p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 A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돈을 보내는 거래 정보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indent="0">
              <a:buNone/>
            </a:pPr>
            <a:endParaRPr lang="en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잔액이 차감된다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비트코인 주소 중 한 곳에서 비트코인 네트워크에 위 상황을 알림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비트코인 주소에서는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미승인으로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나옴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비트코인 거래 장부에 아직 없어서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채굴자들이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채굴을 통해 블록 생성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(B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승인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=&gt;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잔액이 증가한다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86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블록체인은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어찌보면</a:t>
            </a:r>
            <a:endParaRPr kumimoji="1"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173FA-BA5A-8749-9E18-BBABA7DE4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기능적 차이가 아닌 방식의 차이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Single Point Of Failure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단일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장애점에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대한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대책안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분산 시스템의 발전의 산물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-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Scale out / Scale up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Trade off 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-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각각만의 대체할 수 없는 장점 소유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99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의문점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F35AE-6751-7649-9665-41015EC0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제대로 보내는지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받았는지는 어떻게 보장하나요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0" indent="0">
              <a:buNone/>
            </a:pP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	-&gt;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증명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(Proof of Work)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22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먼저 용어정리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48114D-0905-A146-B1E5-CE952F89D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0" y="2121408"/>
            <a:ext cx="6651498" cy="4050792"/>
          </a:xfrm>
        </p:spPr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</a:t>
            </a:r>
            <a:b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유효한 거래 정보 묶음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거래의 집합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해쉬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고유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헤더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중요한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키값들을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헤더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거래 정보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거래 정보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 정보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기타 정보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0AD08D-7E20-0C41-96D8-9159D2A7C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121408"/>
            <a:ext cx="2838450" cy="41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3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87FC-15E9-954E-827A-60791AD9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먼저 용어정리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19C0BFB-FDA5-424A-8F39-8D9C192F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317750"/>
            <a:ext cx="10020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051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목판</Template>
  <TotalTime>225</TotalTime>
  <Words>152</Words>
  <Application>Microsoft Macintosh PowerPoint</Application>
  <PresentationFormat>와이드스크린</PresentationFormat>
  <Paragraphs>59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바탕</vt:lpstr>
      <vt:lpstr>Nanum Pen Script</vt:lpstr>
      <vt:lpstr>NanumBarunGothic</vt:lpstr>
      <vt:lpstr>Calibri</vt:lpstr>
      <vt:lpstr>Rockwell</vt:lpstr>
      <vt:lpstr>Rockwell Condensed</vt:lpstr>
      <vt:lpstr>Rockwell Extra Bold</vt:lpstr>
      <vt:lpstr>Wingdings</vt:lpstr>
      <vt:lpstr>목판</vt:lpstr>
      <vt:lpstr>블록체인 개인 발표</vt:lpstr>
      <vt:lpstr>블록체인</vt:lpstr>
      <vt:lpstr>블록체인 원리 및 특징</vt:lpstr>
      <vt:lpstr>블록체인의 예</vt:lpstr>
      <vt:lpstr>블록체인의 예</vt:lpstr>
      <vt:lpstr>블록체인은 어찌보면</vt:lpstr>
      <vt:lpstr>의문점</vt:lpstr>
      <vt:lpstr>먼저 용어정리</vt:lpstr>
      <vt:lpstr>먼저 용어정리</vt:lpstr>
      <vt:lpstr>돈을 제대로 보내는지, 받았는지는 어떻게 보장하나요?</vt:lpstr>
      <vt:lpstr>돈을 제대로 보내는지, 받았는지는 어떻게 보장하나요?</vt:lpstr>
      <vt:lpstr>돈을 제대로 보내는지, 받았는지는 어떻게 보장하나요?</vt:lpstr>
      <vt:lpstr>돈을 제대로 보내는지, 받았는지는 어떻게 보장하나요?</vt:lpstr>
      <vt:lpstr>의문점</vt:lpstr>
      <vt:lpstr>시간이 우연적으로 맞아 두 개의 블록을 마주하거나 이중거래가 된다면?</vt:lpstr>
      <vt:lpstr>시간이 우연적으로 맞아 두 개의 블록을 마주하거나 이중거래가 된다면?</vt:lpstr>
      <vt:lpstr>시간이 우연적으로 맞아 두 개의 블록을 마주하거나 이중거래가 된다면?</vt:lpstr>
      <vt:lpstr>의문점</vt:lpstr>
      <vt:lpstr>작정하고 조작 하는 사람도 있지 않을까요?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 개인 발표</dc:title>
  <dc:creator>최평강</dc:creator>
  <cp:lastModifiedBy>최평강</cp:lastModifiedBy>
  <cp:revision>13</cp:revision>
  <dcterms:created xsi:type="dcterms:W3CDTF">2018-04-10T06:51:30Z</dcterms:created>
  <dcterms:modified xsi:type="dcterms:W3CDTF">2018-04-10T10:37:27Z</dcterms:modified>
</cp:coreProperties>
</file>